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700" r:id="rId4"/>
  </p:sldMasterIdLst>
  <p:notesMasterIdLst>
    <p:notesMasterId r:id="rId6"/>
  </p:notesMasterIdLst>
  <p:handoutMasterIdLst>
    <p:handoutMasterId r:id="rId7"/>
  </p:handoutMasterIdLst>
  <p:sldIdLst>
    <p:sldId id="258" r:id="rId5"/>
  </p:sldIdLst>
  <p:sldSz cx="28800425" cy="23399750"/>
  <p:notesSz cx="6797675" cy="9926638"/>
  <p:defaultTextStyle>
    <a:defPPr>
      <a:defRPr lang="en-US"/>
    </a:defPPr>
    <a:lvl1pPr algn="r" rtl="0" eaLnBrk="0" fontAlgn="base" hangingPunct="0">
      <a:spcBef>
        <a:spcPct val="0"/>
      </a:spcBef>
      <a:spcAft>
        <a:spcPct val="0"/>
      </a:spcAft>
      <a:defRPr sz="1436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285430" algn="r" rtl="0" eaLnBrk="0" fontAlgn="base" hangingPunct="0">
      <a:spcBef>
        <a:spcPct val="0"/>
      </a:spcBef>
      <a:spcAft>
        <a:spcPct val="0"/>
      </a:spcAft>
      <a:defRPr sz="1436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570860" algn="r" rtl="0" eaLnBrk="0" fontAlgn="base" hangingPunct="0">
      <a:spcBef>
        <a:spcPct val="0"/>
      </a:spcBef>
      <a:spcAft>
        <a:spcPct val="0"/>
      </a:spcAft>
      <a:defRPr sz="1436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856290" algn="r" rtl="0" eaLnBrk="0" fontAlgn="base" hangingPunct="0">
      <a:spcBef>
        <a:spcPct val="0"/>
      </a:spcBef>
      <a:spcAft>
        <a:spcPct val="0"/>
      </a:spcAft>
      <a:defRPr sz="1436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141720" algn="r" rtl="0" eaLnBrk="0" fontAlgn="base" hangingPunct="0">
      <a:spcBef>
        <a:spcPct val="0"/>
      </a:spcBef>
      <a:spcAft>
        <a:spcPct val="0"/>
      </a:spcAft>
      <a:defRPr sz="1436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1427150" algn="l" defTabSz="570860" rtl="0" eaLnBrk="1" latinLnBrk="0" hangingPunct="1">
      <a:defRPr sz="1436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1712580" algn="l" defTabSz="570860" rtl="0" eaLnBrk="1" latinLnBrk="0" hangingPunct="1">
      <a:defRPr sz="1436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1998010" algn="l" defTabSz="570860" rtl="0" eaLnBrk="1" latinLnBrk="0" hangingPunct="1">
      <a:defRPr sz="1436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2283440" algn="l" defTabSz="570860" rtl="0" eaLnBrk="1" latinLnBrk="0" hangingPunct="1">
      <a:defRPr sz="1436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370" userDrawn="1">
          <p15:clr>
            <a:srgbClr val="A4A3A4"/>
          </p15:clr>
        </p15:guide>
        <p15:guide id="2" pos="902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00C0"/>
    <a:srgbClr val="FEF800"/>
    <a:srgbClr val="E3DE00"/>
    <a:srgbClr val="EAB200"/>
    <a:srgbClr val="FF00FF"/>
    <a:srgbClr val="E9AD22"/>
    <a:srgbClr val="067FA2"/>
    <a:srgbClr val="00759B"/>
    <a:srgbClr val="C01E2E"/>
    <a:srgbClr val="0D80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093" autoAdjust="0"/>
    <p:restoredTop sz="94434" autoAdjust="0"/>
  </p:normalViewPr>
  <p:slideViewPr>
    <p:cSldViewPr>
      <p:cViewPr varScale="1">
        <p:scale>
          <a:sx n="22" d="100"/>
          <a:sy n="22" d="100"/>
        </p:scale>
        <p:origin x="2131" y="62"/>
      </p:cViewPr>
      <p:guideLst>
        <p:guide orient="horz" pos="7370"/>
        <p:guide pos="902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5000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el-GR"/>
          </a:p>
        </p:txBody>
      </p:sp>
      <p:sp>
        <p:nvSpPr>
          <p:cNvPr id="8195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5000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el-GR"/>
          </a:p>
        </p:txBody>
      </p:sp>
      <p:sp>
        <p:nvSpPr>
          <p:cNvPr id="8196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spcBef>
                <a:spcPct val="5000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el-GR"/>
          </a:p>
        </p:txBody>
      </p:sp>
      <p:sp>
        <p:nvSpPr>
          <p:cNvPr id="8197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50000"/>
              </a:spcBef>
              <a:defRPr sz="1200">
                <a:latin typeface="Times New Roman" panose="02020603050405020304" pitchFamily="18" charset="0"/>
              </a:defRPr>
            </a:lvl1pPr>
          </a:lstStyle>
          <a:p>
            <a:fld id="{6C0B2C89-8D20-4327-AC27-A283C7695B78}" type="slidenum">
              <a:rPr lang="en-US" altLang="el-GR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6905986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A7B907-3938-48CC-BD48-68E630509F60}" type="datetimeFigureOut">
              <a:rPr lang="el-GR" smtClean="0"/>
              <a:t>5/3/2025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38263" y="1241425"/>
            <a:ext cx="41211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567DB3-D42C-4E85-97FF-E6472048AC7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41330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70860" rtl="0" eaLnBrk="1" latinLnBrk="0" hangingPunct="1">
      <a:defRPr sz="749" kern="1200">
        <a:solidFill>
          <a:schemeClr val="tx1"/>
        </a:solidFill>
        <a:latin typeface="+mn-lt"/>
        <a:ea typeface="+mn-ea"/>
        <a:cs typeface="+mn-cs"/>
      </a:defRPr>
    </a:lvl1pPr>
    <a:lvl2pPr marL="285430" algn="l" defTabSz="570860" rtl="0" eaLnBrk="1" latinLnBrk="0" hangingPunct="1">
      <a:defRPr sz="749" kern="1200">
        <a:solidFill>
          <a:schemeClr val="tx1"/>
        </a:solidFill>
        <a:latin typeface="+mn-lt"/>
        <a:ea typeface="+mn-ea"/>
        <a:cs typeface="+mn-cs"/>
      </a:defRPr>
    </a:lvl2pPr>
    <a:lvl3pPr marL="570860" algn="l" defTabSz="570860" rtl="0" eaLnBrk="1" latinLnBrk="0" hangingPunct="1">
      <a:defRPr sz="749" kern="1200">
        <a:solidFill>
          <a:schemeClr val="tx1"/>
        </a:solidFill>
        <a:latin typeface="+mn-lt"/>
        <a:ea typeface="+mn-ea"/>
        <a:cs typeface="+mn-cs"/>
      </a:defRPr>
    </a:lvl3pPr>
    <a:lvl4pPr marL="856290" algn="l" defTabSz="570860" rtl="0" eaLnBrk="1" latinLnBrk="0" hangingPunct="1">
      <a:defRPr sz="749" kern="1200">
        <a:solidFill>
          <a:schemeClr val="tx1"/>
        </a:solidFill>
        <a:latin typeface="+mn-lt"/>
        <a:ea typeface="+mn-ea"/>
        <a:cs typeface="+mn-cs"/>
      </a:defRPr>
    </a:lvl4pPr>
    <a:lvl5pPr marL="1141720" algn="l" defTabSz="570860" rtl="0" eaLnBrk="1" latinLnBrk="0" hangingPunct="1">
      <a:defRPr sz="749" kern="1200">
        <a:solidFill>
          <a:schemeClr val="tx1"/>
        </a:solidFill>
        <a:latin typeface="+mn-lt"/>
        <a:ea typeface="+mn-ea"/>
        <a:cs typeface="+mn-cs"/>
      </a:defRPr>
    </a:lvl5pPr>
    <a:lvl6pPr marL="1427150" algn="l" defTabSz="570860" rtl="0" eaLnBrk="1" latinLnBrk="0" hangingPunct="1">
      <a:defRPr sz="749" kern="1200">
        <a:solidFill>
          <a:schemeClr val="tx1"/>
        </a:solidFill>
        <a:latin typeface="+mn-lt"/>
        <a:ea typeface="+mn-ea"/>
        <a:cs typeface="+mn-cs"/>
      </a:defRPr>
    </a:lvl6pPr>
    <a:lvl7pPr marL="1712580" algn="l" defTabSz="570860" rtl="0" eaLnBrk="1" latinLnBrk="0" hangingPunct="1">
      <a:defRPr sz="749" kern="1200">
        <a:solidFill>
          <a:schemeClr val="tx1"/>
        </a:solidFill>
        <a:latin typeface="+mn-lt"/>
        <a:ea typeface="+mn-ea"/>
        <a:cs typeface="+mn-cs"/>
      </a:defRPr>
    </a:lvl7pPr>
    <a:lvl8pPr marL="1998010" algn="l" defTabSz="570860" rtl="0" eaLnBrk="1" latinLnBrk="0" hangingPunct="1">
      <a:defRPr sz="749" kern="1200">
        <a:solidFill>
          <a:schemeClr val="tx1"/>
        </a:solidFill>
        <a:latin typeface="+mn-lt"/>
        <a:ea typeface="+mn-ea"/>
        <a:cs typeface="+mn-cs"/>
      </a:defRPr>
    </a:lvl8pPr>
    <a:lvl9pPr marL="2283440" algn="l" defTabSz="570860" rtl="0" eaLnBrk="1" latinLnBrk="0" hangingPunct="1">
      <a:defRPr sz="74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AB1DE3-787F-6B71-A1B9-4BDD5DB9E1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AC9CFCF7-5C4B-E492-CFA5-3868217B95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BD49B7C1-E9B5-C22C-DC25-1054CE2AB4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826C0F69-BA75-B8C0-12F5-8CA2B6B8F3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567DB3-D42C-4E85-97FF-E6472048AC7C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95427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3829544"/>
            <a:ext cx="24480361" cy="8146580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12290287"/>
            <a:ext cx="21600319" cy="5649521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E440C-07A9-4396-8610-2FFF2D639B8D}" type="slidenum">
              <a:rPr lang="en-US" altLang="el-GR" smtClean="0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037326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5F4DE4-A30D-4587-AE42-A67DCFB7C326}" type="slidenum">
              <a:rPr lang="en-US" altLang="el-GR" smtClean="0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313947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1245820"/>
            <a:ext cx="6210092" cy="1983020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1245820"/>
            <a:ext cx="18270270" cy="198302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C8C0C3-2862-45AD-A0CF-AD890571AD97}" type="slidenum">
              <a:rPr lang="en-US" altLang="el-GR" smtClean="0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039168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0F2D9-28BE-4CE2-B02A-0BFA0EF30699}" type="slidenum">
              <a:rPr lang="en-US" altLang="el-GR" smtClean="0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545833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5833695"/>
            <a:ext cx="24840367" cy="9733644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15659423"/>
            <a:ext cx="24840367" cy="5118694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09132F-E203-4CC4-9E93-26F54BF58266}" type="slidenum">
              <a:rPr lang="en-US" altLang="el-GR" smtClean="0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57844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6229100"/>
            <a:ext cx="12240181" cy="1484692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6229100"/>
            <a:ext cx="12240181" cy="1484692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707B8-71F4-4078-B307-637521CE47BB}" type="slidenum">
              <a:rPr lang="en-US" altLang="el-GR" smtClean="0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697525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1245825"/>
            <a:ext cx="24840367" cy="45228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5736191"/>
            <a:ext cx="12183928" cy="2811218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8547409"/>
            <a:ext cx="12183928" cy="125719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5736191"/>
            <a:ext cx="12243932" cy="2811218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8547409"/>
            <a:ext cx="12243932" cy="125719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9F5AA-E7FE-4438-AB9C-E2BDBB310994}" type="slidenum">
              <a:rPr lang="en-US" altLang="el-GR" smtClean="0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11210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4B65C-A86C-4145-8732-046694855033}" type="slidenum">
              <a:rPr lang="en-US" altLang="el-GR" smtClean="0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881328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3AF2CC-F326-4AD2-9A5C-21077776BC37}" type="slidenum">
              <a:rPr lang="en-US" altLang="el-GR" smtClean="0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506511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1559983"/>
            <a:ext cx="9288887" cy="5459942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3369136"/>
            <a:ext cx="14580215" cy="16628989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7019925"/>
            <a:ext cx="9288887" cy="13005279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9C6E87-F080-442A-94CB-456B825E32DA}" type="slidenum">
              <a:rPr lang="en-US" altLang="el-GR" smtClean="0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38608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1559983"/>
            <a:ext cx="9288887" cy="5459942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3369136"/>
            <a:ext cx="14580215" cy="16628989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7019925"/>
            <a:ext cx="9288887" cy="13005279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E5CEE-C371-41C0-8A45-76EF16B7183E}" type="slidenum">
              <a:rPr lang="en-US" altLang="el-GR" smtClean="0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091419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AB9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1245825"/>
            <a:ext cx="24840367" cy="45228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6229100"/>
            <a:ext cx="24840367" cy="148469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21688107"/>
            <a:ext cx="6480096" cy="12458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21688107"/>
            <a:ext cx="9720143" cy="12458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21688107"/>
            <a:ext cx="6480096" cy="12458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157E2-440D-44F3-8895-C381210F87B8}" type="slidenum">
              <a:rPr lang="en-US" altLang="el-GR" smtClean="0"/>
              <a:pPr/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768592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E8A2D0-6DDF-886E-672E-E2458F6F9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739613" y="3760261"/>
            <a:ext cx="7920880" cy="193593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87958" y="3760262"/>
            <a:ext cx="6694116" cy="19359387"/>
          </a:xfrm>
          <a:prstGeom prst="rect">
            <a:avLst/>
          </a:prstGeom>
          <a:solidFill>
            <a:schemeClr val="bg1"/>
          </a:solidFill>
          <a:ln>
            <a:solidFill>
              <a:srgbClr val="00759B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7828058" y="573710"/>
            <a:ext cx="20524908" cy="1530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52711" tIns="26354" rIns="52711" bIns="26354">
            <a:spAutoFit/>
          </a:bodyPr>
          <a:lstStyle>
            <a:lvl1pPr algn="l" defTabSz="11525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4675" algn="l" defTabSz="11525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52525" algn="l" defTabSz="11525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28788" algn="l" defTabSz="11525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314575" algn="l" defTabSz="11525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71775" defTabSz="11525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28975" defTabSz="11525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86175" defTabSz="11525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43375" defTabSz="1152525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sz="4800" b="1" dirty="0">
                <a:solidFill>
                  <a:srgbClr val="7700C0"/>
                </a:solidFill>
                <a:latin typeface="Franklin Gothic Medium" panose="020B0603020102020204" pitchFamily="34" charset="0"/>
              </a:rPr>
              <a:t>POSTER TITLE</a:t>
            </a:r>
          </a:p>
          <a:p>
            <a:pPr algn="ctr"/>
            <a:endParaRPr lang="en-US" sz="4800" b="1" dirty="0">
              <a:solidFill>
                <a:schemeClr val="bg1">
                  <a:lumMod val="95000"/>
                </a:schemeClr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657463" y="2614963"/>
            <a:ext cx="18866097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7700C0"/>
                </a:solidFill>
                <a:latin typeface="Franklin Gothic Medium" panose="020B0603020102020204" pitchFamily="34" charset="0"/>
              </a:rPr>
              <a:t>NAME OF PARTICIPANTS</a:t>
            </a:r>
            <a:r>
              <a:rPr lang="es-ES" sz="2800" dirty="0">
                <a:solidFill>
                  <a:srgbClr val="7700C0"/>
                </a:solidFill>
                <a:latin typeface="Franklin Gothic Medium" panose="020B0603020102020204" pitchFamily="34" charset="0"/>
              </a:rPr>
              <a:t>-A</a:t>
            </a:r>
            <a:r>
              <a:rPr lang="en-US" sz="2800" dirty="0">
                <a:solidFill>
                  <a:srgbClr val="7700C0"/>
                </a:solidFill>
                <a:latin typeface="Franklin Gothic Medium" panose="020B0603020102020204" pitchFamily="34" charset="0"/>
              </a:rPr>
              <a:t>UTHORS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164343" y="4309330"/>
            <a:ext cx="6694116" cy="1881031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3863228" y="3778995"/>
            <a:ext cx="6694116" cy="193593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3850088" y="3764716"/>
            <a:ext cx="6694117" cy="954107"/>
          </a:xfrm>
          <a:prstGeom prst="rect">
            <a:avLst/>
          </a:prstGeom>
          <a:solidFill>
            <a:srgbClr val="FEF80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7700C0"/>
                </a:solidFill>
                <a:latin typeface="Franklin Gothic Medium" panose="020B0603020102020204" pitchFamily="34" charset="0"/>
              </a:rPr>
              <a:t>SUBTITLE</a:t>
            </a:r>
          </a:p>
          <a:p>
            <a:pPr algn="ctr"/>
            <a:r>
              <a:rPr lang="en-US" sz="2800" dirty="0">
                <a:solidFill>
                  <a:srgbClr val="7700C0"/>
                </a:solidFill>
                <a:latin typeface="Franklin Gothic Medium" panose="020B0603020102020204" pitchFamily="34" charset="0"/>
              </a:rPr>
              <a:t>SUBTITLE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0559740" y="3779743"/>
            <a:ext cx="7920880" cy="924054"/>
          </a:xfrm>
          <a:prstGeom prst="rect">
            <a:avLst/>
          </a:prstGeom>
          <a:solidFill>
            <a:srgbClr val="FEF8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0570484" y="3879625"/>
            <a:ext cx="76328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7700C0"/>
                </a:solidFill>
                <a:latin typeface="Franklin Gothic Medium" panose="020B0603020102020204" pitchFamily="34" charset="0"/>
              </a:rPr>
              <a:t>SUBTITLE</a:t>
            </a:r>
          </a:p>
          <a:p>
            <a:pPr algn="ctr"/>
            <a:r>
              <a:rPr lang="en-US" sz="2800" dirty="0">
                <a:solidFill>
                  <a:srgbClr val="7700C0"/>
                </a:solidFill>
                <a:latin typeface="Franklin Gothic Medium" panose="020B0603020102020204" pitchFamily="34" charset="0"/>
              </a:rPr>
              <a:t>SUBTITLE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0592900" y="14016181"/>
            <a:ext cx="7920880" cy="924054"/>
          </a:xfrm>
          <a:prstGeom prst="rect">
            <a:avLst/>
          </a:prstGeom>
          <a:solidFill>
            <a:srgbClr val="FEF8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0592900" y="14119282"/>
            <a:ext cx="76328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7700C0"/>
                </a:solidFill>
                <a:latin typeface="Franklin Gothic Medium" panose="020B0603020102020204" pitchFamily="34" charset="0"/>
              </a:rPr>
              <a:t>SUBTITLE</a:t>
            </a:r>
          </a:p>
          <a:p>
            <a:pPr algn="ctr"/>
            <a:r>
              <a:rPr lang="en-US" sz="2800" dirty="0">
                <a:solidFill>
                  <a:srgbClr val="7700C0"/>
                </a:solidFill>
                <a:latin typeface="Franklin Gothic Medium" panose="020B0603020102020204" pitchFamily="34" charset="0"/>
              </a:rPr>
              <a:t>SUBTITLE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30660" y="4859115"/>
            <a:ext cx="64087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000" dirty="0">
                <a:latin typeface="+mn-lt"/>
              </a:rPr>
              <a:t>BODY</a:t>
            </a:r>
          </a:p>
        </p:txBody>
      </p:sp>
      <p:sp>
        <p:nvSpPr>
          <p:cNvPr id="23" name="Rectangle 2"/>
          <p:cNvSpPr/>
          <p:nvPr/>
        </p:nvSpPr>
        <p:spPr>
          <a:xfrm>
            <a:off x="734420" y="280101"/>
            <a:ext cx="6104952" cy="318221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1" name="Εικόνα 30" descr="Εικόνα που περιέχει clipart, γραφικά, λογότυπο, γραμματοσειρά&#10;&#10;Το περιεχόμενο που δημιουργείται από τεχνολογία AI ενδέχεται να είναι εσφαλμένο.">
            <a:extLst>
              <a:ext uri="{FF2B5EF4-FFF2-40B4-BE49-F238E27FC236}">
                <a16:creationId xmlns:a16="http://schemas.microsoft.com/office/drawing/2014/main" id="{45B4D34A-1820-EBB2-875D-4640B97C1A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788" y="473928"/>
            <a:ext cx="4392488" cy="2776172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D9753CFA-B1D5-04DE-0AA0-FBBD691C7C65}"/>
              </a:ext>
            </a:extLst>
          </p:cNvPr>
          <p:cNvSpPr txBox="1"/>
          <p:nvPr/>
        </p:nvSpPr>
        <p:spPr>
          <a:xfrm>
            <a:off x="7131182" y="3770085"/>
            <a:ext cx="6694117" cy="954107"/>
          </a:xfrm>
          <a:prstGeom prst="rect">
            <a:avLst/>
          </a:prstGeom>
          <a:solidFill>
            <a:srgbClr val="FEF80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7700C0"/>
                </a:solidFill>
                <a:latin typeface="Franklin Gothic Medium" panose="020B0603020102020204" pitchFamily="34" charset="0"/>
              </a:rPr>
              <a:t>SUBTITLE</a:t>
            </a:r>
          </a:p>
          <a:p>
            <a:pPr algn="ctr"/>
            <a:r>
              <a:rPr lang="en-US" sz="2800" dirty="0">
                <a:solidFill>
                  <a:srgbClr val="7700C0"/>
                </a:solidFill>
                <a:latin typeface="Franklin Gothic Medium" panose="020B0603020102020204" pitchFamily="34" charset="0"/>
              </a:rPr>
              <a:t>SUBTITLE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26668FE8-FE87-CF45-C36B-DCCFF61993E8}"/>
              </a:ext>
            </a:extLst>
          </p:cNvPr>
          <p:cNvSpPr txBox="1"/>
          <p:nvPr/>
        </p:nvSpPr>
        <p:spPr>
          <a:xfrm>
            <a:off x="342609" y="3760262"/>
            <a:ext cx="6694117" cy="954107"/>
          </a:xfrm>
          <a:prstGeom prst="rect">
            <a:avLst/>
          </a:prstGeom>
          <a:solidFill>
            <a:srgbClr val="FEF800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7700C0"/>
                </a:solidFill>
                <a:latin typeface="Franklin Gothic Medium" panose="020B0603020102020204" pitchFamily="34" charset="0"/>
              </a:rPr>
              <a:t>SUBTITLE</a:t>
            </a:r>
          </a:p>
          <a:p>
            <a:pPr algn="ctr"/>
            <a:r>
              <a:rPr lang="en-US" sz="2800" dirty="0">
                <a:solidFill>
                  <a:srgbClr val="7700C0"/>
                </a:solidFill>
                <a:latin typeface="Franklin Gothic Medium" panose="020B0603020102020204" pitchFamily="34" charset="0"/>
              </a:rPr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378297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66aedcf-aa05-42fe-a8cf-c2fdd2c2fbd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Έγγραφο" ma:contentTypeID="0x010100647FC1FF9E53504BA7F312EBE1D584B2" ma:contentTypeVersion="14" ma:contentTypeDescription="Δημιουργία νέου εγγράφου" ma:contentTypeScope="" ma:versionID="cc8085f019026d4dab3dac545bfc1fe0">
  <xsd:schema xmlns:xsd="http://www.w3.org/2001/XMLSchema" xmlns:xs="http://www.w3.org/2001/XMLSchema" xmlns:p="http://schemas.microsoft.com/office/2006/metadata/properties" xmlns:ns3="866aedcf-aa05-42fe-a8cf-c2fdd2c2fbd7" xmlns:ns4="c480103c-046a-4823-a991-f85bd59521ac" targetNamespace="http://schemas.microsoft.com/office/2006/metadata/properties" ma:root="true" ma:fieldsID="aeb5f9b9fe9f35d0c899b18ba8c09c0a" ns3:_="" ns4:_="">
    <xsd:import namespace="866aedcf-aa05-42fe-a8cf-c2fdd2c2fbd7"/>
    <xsd:import namespace="c480103c-046a-4823-a991-f85bd59521a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_activity" minOccurs="0"/>
                <xsd:element ref="ns3:MediaServiceDateTaken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6aedcf-aa05-42fe-a8cf-c2fdd2c2fb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80103c-046a-4823-a991-f85bd59521a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Κοινή χρήση με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Κοινή χρήση με λεπτομέρειες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Κοινή χρήση κατακερματισμού υπόδειξης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Τύπος περιεχομένου"/>
        <xsd:element ref="dc:title" minOccurs="0" maxOccurs="1" ma:index="4" ma:displayName="Τίτλο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B60C96-AE10-4817-B065-BD6827AD6EBF}">
  <ds:schemaRefs>
    <ds:schemaRef ds:uri="c480103c-046a-4823-a991-f85bd59521ac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  <ds:schemaRef ds:uri="http://purl.org/dc/elements/1.1/"/>
    <ds:schemaRef ds:uri="http://schemas.microsoft.com/office/infopath/2007/PartnerControls"/>
    <ds:schemaRef ds:uri="866aedcf-aa05-42fe-a8cf-c2fdd2c2fbd7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6839101-A3EA-411C-98CE-D089F3ECEC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6aedcf-aa05-42fe-a8cf-c2fdd2c2fbd7"/>
    <ds:schemaRef ds:uri="c480103c-046a-4823-a991-f85bd59521a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5D483A5-2CAF-4567-AEB8-55842FACA4A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1723</TotalTime>
  <Words>19</Words>
  <Application>Microsoft Office PowerPoint</Application>
  <PresentationFormat>Προσαρμογή</PresentationFormat>
  <Paragraphs>14</Paragraphs>
  <Slides>1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Franklin Gothic Medium</vt:lpstr>
      <vt:lpstr>Times New Roman</vt:lpstr>
      <vt:lpstr>Default Design</vt:lpstr>
      <vt:lpstr>Παρουσίαση του PowerPoint</vt:lpstr>
    </vt:vector>
  </TitlesOfParts>
  <Company>The University of Connecticut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Nikolaos P. Nikolaidis</dc:creator>
  <cp:lastModifiedBy>Konstantinos</cp:lastModifiedBy>
  <cp:revision>269</cp:revision>
  <dcterms:created xsi:type="dcterms:W3CDTF">2003-04-08T08:37:43Z</dcterms:created>
  <dcterms:modified xsi:type="dcterms:W3CDTF">2025-03-05T10:05:27Z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0x010100647FC1FF9E53504BA7F312EBE1D584B2</vt:lpwstr>
  </property>
</Properties>
</file>