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70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28800425" cy="23399750"/>
  <p:notesSz cx="6797675" cy="9926638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28543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57086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85629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14172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42715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171258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199801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228344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70" userDrawn="1">
          <p15:clr>
            <a:srgbClr val="A4A3A4"/>
          </p15:clr>
        </p15:guide>
        <p15:guide id="2" pos="90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00C0"/>
    <a:srgbClr val="FEF800"/>
    <a:srgbClr val="E3DE00"/>
    <a:srgbClr val="EAB200"/>
    <a:srgbClr val="FF00FF"/>
    <a:srgbClr val="E9AD22"/>
    <a:srgbClr val="067FA2"/>
    <a:srgbClr val="00759B"/>
    <a:srgbClr val="C01E2E"/>
    <a:srgbClr val="0D80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DB19AA-F3C2-46CD-B192-7DE95508E6AB}" v="15" dt="2026-03-23T11:01:33.1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93" autoAdjust="0"/>
    <p:restoredTop sz="94434" autoAdjust="0"/>
  </p:normalViewPr>
  <p:slideViewPr>
    <p:cSldViewPr>
      <p:cViewPr varScale="1">
        <p:scale>
          <a:sx n="22" d="100"/>
          <a:sy n="22" d="100"/>
        </p:scale>
        <p:origin x="2131" y="62"/>
      </p:cViewPr>
      <p:guideLst>
        <p:guide orient="horz" pos="7370"/>
        <p:guide pos="90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819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819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6C0B2C89-8D20-4327-AC27-A283C7695B7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90598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7B907-3938-48CC-BD48-68E630509F60}" type="datetimeFigureOut">
              <a:rPr lang="el-GR" smtClean="0"/>
              <a:t>23/3/2026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241425"/>
            <a:ext cx="41211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67DB3-D42C-4E85-97FF-E6472048AC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133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1pPr>
    <a:lvl2pPr marL="28543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2pPr>
    <a:lvl3pPr marL="57086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3pPr>
    <a:lvl4pPr marL="85629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4pPr>
    <a:lvl5pPr marL="114172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5pPr>
    <a:lvl6pPr marL="142715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6pPr>
    <a:lvl7pPr marL="171258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7pPr>
    <a:lvl8pPr marL="199801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8pPr>
    <a:lvl9pPr marL="228344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B1DE3-787F-6B71-A1B9-4BDD5DB9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AC9CFCF7-5C4B-E492-CFA5-3868217B95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BD49B7C1-E9B5-C22C-DC25-1054CE2AB4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26C0F69-BA75-B8C0-12F5-8CA2B6B8F3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67DB3-D42C-4E85-97FF-E6472048AC7C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5427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3829544"/>
            <a:ext cx="24480361" cy="8146580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2290287"/>
            <a:ext cx="21600319" cy="564952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440C-07A9-4396-8610-2FFF2D639B8D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3732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4DE4-A30D-4587-AE42-A67DCFB7C326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139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245820"/>
            <a:ext cx="6210092" cy="198302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245820"/>
            <a:ext cx="18270270" cy="198302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C0C3-2862-45AD-A0CF-AD890571AD97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3916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F2D9-28BE-4CE2-B02A-0BFA0EF30699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4583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5833695"/>
            <a:ext cx="24840367" cy="9733644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15659423"/>
            <a:ext cx="24840367" cy="5118694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132F-E203-4CC4-9E93-26F54BF58266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784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6229100"/>
            <a:ext cx="12240181" cy="148469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6229100"/>
            <a:ext cx="12240181" cy="148469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7B8-71F4-4078-B307-637521CE47BB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9752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245825"/>
            <a:ext cx="24840367" cy="45228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5736191"/>
            <a:ext cx="12183928" cy="2811218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8547409"/>
            <a:ext cx="12183928" cy="12571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5736191"/>
            <a:ext cx="12243932" cy="2811218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8547409"/>
            <a:ext cx="12243932" cy="12571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F5AA-E7FE-4438-AB9C-E2BDBB310994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121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B65C-A86C-4145-8732-046694855033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81328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AF2CC-F326-4AD2-9A5C-21077776BC37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0651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559983"/>
            <a:ext cx="9288887" cy="5459942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3369136"/>
            <a:ext cx="14580215" cy="16628989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7019925"/>
            <a:ext cx="9288887" cy="13005279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6E87-F080-442A-94CB-456B825E32DA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8608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559983"/>
            <a:ext cx="9288887" cy="5459942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3369136"/>
            <a:ext cx="14580215" cy="16628989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7019925"/>
            <a:ext cx="9288887" cy="13005279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5CEE-C371-41C0-8A45-76EF16B7183E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9141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B9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245825"/>
            <a:ext cx="24840367" cy="4522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6229100"/>
            <a:ext cx="24840367" cy="14846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21688107"/>
            <a:ext cx="6480096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21688107"/>
            <a:ext cx="9720143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21688107"/>
            <a:ext cx="6480096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157E2-440D-44F3-8895-C381210F87B8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6859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8A2D0-6DDF-886E-672E-E2458F6F9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92462" y="3760261"/>
            <a:ext cx="7675562" cy="191631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5109" y="3760262"/>
            <a:ext cx="6694116" cy="19359387"/>
          </a:xfrm>
          <a:prstGeom prst="rect">
            <a:avLst/>
          </a:prstGeom>
          <a:solidFill>
            <a:schemeClr val="bg1"/>
          </a:solidFill>
          <a:ln>
            <a:solidFill>
              <a:srgbClr val="00759B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7828058" y="573710"/>
            <a:ext cx="20524908" cy="153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2711" tIns="26354" rIns="52711" bIns="26354">
            <a:spAutoFit/>
          </a:bodyPr>
          <a:lstStyle>
            <a:lvl1pPr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4675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525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28788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4575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17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289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861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33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sz="4800" b="1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POSTER TITLE</a:t>
            </a:r>
          </a:p>
          <a:p>
            <a:pPr algn="ctr"/>
            <a:endParaRPr lang="en-US" sz="4800" b="1" dirty="0">
              <a:solidFill>
                <a:schemeClr val="bg1">
                  <a:lumMod val="9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57463" y="2614963"/>
            <a:ext cx="1886609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NAME OF PARTICIPANTS</a:t>
            </a:r>
            <a:r>
              <a:rPr lang="es-E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-A</a:t>
            </a:r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UTHORS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4343" y="4309330"/>
            <a:ext cx="6694116" cy="188103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3863228" y="3778995"/>
            <a:ext cx="6694116" cy="193593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3850088" y="3764716"/>
            <a:ext cx="6694117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559740" y="3779743"/>
            <a:ext cx="7920880" cy="924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570484" y="3879625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592900" y="14016181"/>
            <a:ext cx="7920880" cy="924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0592900" y="14119282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0660" y="4859115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BODY</a:t>
            </a:r>
          </a:p>
        </p:txBody>
      </p:sp>
      <p:sp>
        <p:nvSpPr>
          <p:cNvPr id="23" name="Rectangle 2"/>
          <p:cNvSpPr/>
          <p:nvPr/>
        </p:nvSpPr>
        <p:spPr>
          <a:xfrm>
            <a:off x="734420" y="280101"/>
            <a:ext cx="6104952" cy="31822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Εικόνα 30" descr="Εικόνα που περιέχει clipart, γραφικά, γραφιστική, γραμματοσειρά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45B4D34A-1820-EBB2-875D-4640B97C1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4791" y="424885"/>
            <a:ext cx="3908482" cy="277617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D9753CFA-B1D5-04DE-0AA0-FBBD691C7C65}"/>
              </a:ext>
            </a:extLst>
          </p:cNvPr>
          <p:cNvSpPr txBox="1"/>
          <p:nvPr/>
        </p:nvSpPr>
        <p:spPr>
          <a:xfrm>
            <a:off x="7131182" y="3770085"/>
            <a:ext cx="6694117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6668FE8-FE87-CF45-C36B-DCCFF61993E8}"/>
              </a:ext>
            </a:extLst>
          </p:cNvPr>
          <p:cNvSpPr txBox="1"/>
          <p:nvPr/>
        </p:nvSpPr>
        <p:spPr>
          <a:xfrm>
            <a:off x="538811" y="3760261"/>
            <a:ext cx="6694117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378297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66aedcf-aa05-42fe-a8cf-c2fdd2c2fbd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647FC1FF9E53504BA7F312EBE1D584B2" ma:contentTypeVersion="14" ma:contentTypeDescription="Δημιουργία νέου εγγράφου" ma:contentTypeScope="" ma:versionID="cc8085f019026d4dab3dac545bfc1fe0">
  <xsd:schema xmlns:xsd="http://www.w3.org/2001/XMLSchema" xmlns:xs="http://www.w3.org/2001/XMLSchema" xmlns:p="http://schemas.microsoft.com/office/2006/metadata/properties" xmlns:ns3="866aedcf-aa05-42fe-a8cf-c2fdd2c2fbd7" xmlns:ns4="c480103c-046a-4823-a991-f85bd59521ac" targetNamespace="http://schemas.microsoft.com/office/2006/metadata/properties" ma:root="true" ma:fieldsID="aeb5f9b9fe9f35d0c899b18ba8c09c0a" ns3:_="" ns4:_="">
    <xsd:import namespace="866aedcf-aa05-42fe-a8cf-c2fdd2c2fbd7"/>
    <xsd:import namespace="c480103c-046a-4823-a991-f85bd59521a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DateTake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aedcf-aa05-42fe-a8cf-c2fdd2c2fb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0103c-046a-4823-a991-f85bd59521a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Κοινή χρήση κατακερματισμού υπόδειξης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B60C96-AE10-4817-B065-BD6827AD6EBF}">
  <ds:schemaRefs>
    <ds:schemaRef ds:uri="c480103c-046a-4823-a991-f85bd59521ac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866aedcf-aa05-42fe-a8cf-c2fdd2c2fbd7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D483A5-2CAF-4567-AEB8-55842FACA4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839101-A3EA-411C-98CE-D089F3ECEC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6aedcf-aa05-42fe-a8cf-c2fdd2c2fbd7"/>
    <ds:schemaRef ds:uri="c480103c-046a-4823-a991-f85bd59521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1723</TotalTime>
  <Words>19</Words>
  <Application>Microsoft Office PowerPoint</Application>
  <PresentationFormat>Προσαρμογή</PresentationFormat>
  <Paragraphs>14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Default Design</vt:lpstr>
      <vt:lpstr>Παρουσίαση του PowerPoint</vt:lpstr>
    </vt:vector>
  </TitlesOfParts>
  <Company>The University of Connecticut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Nikolaos P. Nikolaidis</dc:creator>
  <cp:lastModifiedBy>Konstantinos</cp:lastModifiedBy>
  <cp:revision>279</cp:revision>
  <dcterms:created xsi:type="dcterms:W3CDTF">2003-04-08T08:37:43Z</dcterms:created>
  <dcterms:modified xsi:type="dcterms:W3CDTF">2026-03-23T11:01:47Z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0x010100647FC1FF9E53504BA7F312EBE1D584B2</vt:lpwstr>
  </property>
</Properties>
</file>